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6" r:id="rId2"/>
    <p:sldId id="264" r:id="rId3"/>
    <p:sldId id="287" r:id="rId4"/>
    <p:sldId id="265" r:id="rId5"/>
    <p:sldId id="288" r:id="rId6"/>
  </p:sldIdLst>
  <p:sldSz cx="195072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A62"/>
    <a:srgbClr val="690A7B"/>
    <a:srgbClr val="780C92"/>
    <a:srgbClr val="292FAF"/>
    <a:srgbClr val="2C115D"/>
    <a:srgbClr val="253BB9"/>
    <a:srgbClr val="4043D9"/>
    <a:srgbClr val="4768EE"/>
    <a:srgbClr val="7A0C8F"/>
    <a:srgbClr val="5D5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294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795781"/>
            <a:ext cx="14630400" cy="3820160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763261"/>
            <a:ext cx="14630400" cy="2649219"/>
          </a:xfrm>
        </p:spPr>
        <p:txBody>
          <a:bodyPr/>
          <a:lstStyle>
            <a:lvl1pPr marL="0" indent="0" algn="ctr">
              <a:buNone/>
              <a:defRPr sz="3840"/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8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59840" y="584200"/>
            <a:ext cx="420624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41120" y="584200"/>
            <a:ext cx="1237488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1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960" y="2735582"/>
            <a:ext cx="16824960" cy="4564379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960" y="7343142"/>
            <a:ext cx="16824960" cy="2400299"/>
          </a:xfrm>
        </p:spPr>
        <p:txBody>
          <a:bodyPr/>
          <a:lstStyle>
            <a:lvl1pPr marL="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2921000"/>
            <a:ext cx="82905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75520" y="2921000"/>
            <a:ext cx="82905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1" y="584201"/>
            <a:ext cx="1682496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3662" y="2689861"/>
            <a:ext cx="8252459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3662" y="4008120"/>
            <a:ext cx="8252459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875520" y="2689861"/>
            <a:ext cx="8293101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75520" y="4008120"/>
            <a:ext cx="8293101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2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3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2" y="731520"/>
            <a:ext cx="6291579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3101" y="1579881"/>
            <a:ext cx="9875520" cy="7797800"/>
          </a:xfrm>
        </p:spPr>
        <p:txBody>
          <a:bodyPr/>
          <a:lstStyle>
            <a:lvl1pPr>
              <a:defRPr sz="5120"/>
            </a:lvl1pPr>
            <a:lvl2pPr>
              <a:defRPr sz="4480"/>
            </a:lvl2pPr>
            <a:lvl3pPr>
              <a:defRPr sz="384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3662" y="3291840"/>
            <a:ext cx="6291579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2" y="731520"/>
            <a:ext cx="6291579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93101" y="1579881"/>
            <a:ext cx="9875520" cy="7797800"/>
          </a:xfrm>
        </p:spPr>
        <p:txBody>
          <a:bodyPr anchor="t"/>
          <a:lstStyle>
            <a:lvl1pPr marL="0" indent="0">
              <a:buNone/>
              <a:defRPr sz="5120"/>
            </a:lvl1pPr>
            <a:lvl2pPr marL="731520" indent="0">
              <a:buNone/>
              <a:defRPr sz="4480"/>
            </a:lvl2pPr>
            <a:lvl3pPr marL="1463040" indent="0">
              <a:buNone/>
              <a:defRPr sz="384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3662" y="3291840"/>
            <a:ext cx="6291579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584201"/>
            <a:ext cx="1682496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2921000"/>
            <a:ext cx="1682496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1120" y="10170161"/>
            <a:ext cx="43891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61760" y="10170161"/>
            <a:ext cx="65836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76960" y="10170161"/>
            <a:ext cx="43891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hub.com/theonemule/ce2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9DA580-7C38-41CC-A43B-351A4C420AF9}"/>
              </a:ext>
            </a:extLst>
          </p:cNvPr>
          <p:cNvSpPr txBox="1"/>
          <p:nvPr/>
        </p:nvSpPr>
        <p:spPr>
          <a:xfrm>
            <a:off x="1087329" y="2367803"/>
            <a:ext cx="17332542" cy="1569660"/>
          </a:xfrm>
          <a:prstGeom prst="rect">
            <a:avLst/>
          </a:prstGeom>
          <a:noFill/>
          <a:effectLst>
            <a:glow rad="127000">
              <a:srgbClr val="4043D9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28575">
                  <a:solidFill>
                    <a:srgbClr val="7A0C8F"/>
                  </a:solidFill>
                </a:ln>
                <a:solidFill>
                  <a:schemeClr val="bg1"/>
                </a:solidFill>
                <a:effectLst>
                  <a:glow rad="1905000">
                    <a:srgbClr val="253BB9">
                      <a:alpha val="69000"/>
                    </a:srgbClr>
                  </a:glow>
                </a:effectLst>
                <a:latin typeface="Pix Type" pitchFamily="50" charset="0"/>
              </a:rPr>
              <a:t>COOL ENOUGH 2 CODE?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FAB83-7042-4E2B-AFF0-549C74112EA5}"/>
              </a:ext>
            </a:extLst>
          </p:cNvPr>
          <p:cNvSpPr txBox="1"/>
          <p:nvPr/>
        </p:nvSpPr>
        <p:spPr>
          <a:xfrm>
            <a:off x="793845" y="5220184"/>
            <a:ext cx="17919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28575">
                  <a:solidFill>
                    <a:srgbClr val="690A7B"/>
                  </a:solidFill>
                </a:ln>
                <a:solidFill>
                  <a:schemeClr val="bg1"/>
                </a:solidFill>
              </a:rPr>
              <a:t>Classes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867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What is inheritance?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2012170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A </a:t>
            </a:r>
            <a:r>
              <a:rPr lang="en-US" sz="4800" b="1" dirty="0">
                <a:sym typeface="Wingdings" panose="05000000000000000000" pitchFamily="2" charset="2"/>
              </a:rPr>
              <a:t>class</a:t>
            </a:r>
            <a:r>
              <a:rPr lang="en-US" sz="4800" dirty="0">
                <a:sym typeface="Wingdings" panose="05000000000000000000" pitchFamily="2" charset="2"/>
              </a:rPr>
              <a:t> is a code structure that defines a set of </a:t>
            </a:r>
            <a:r>
              <a:rPr lang="en-US" sz="4800" b="1" dirty="0">
                <a:sym typeface="Wingdings" panose="05000000000000000000" pitchFamily="2" charset="2"/>
              </a:rPr>
              <a:t>properties</a:t>
            </a:r>
            <a:r>
              <a:rPr lang="en-US" sz="4800" dirty="0">
                <a:sym typeface="Wingdings" panose="05000000000000000000" pitchFamily="2" charset="2"/>
              </a:rPr>
              <a:t> and </a:t>
            </a:r>
            <a:r>
              <a:rPr lang="en-US" sz="4800" b="1" dirty="0">
                <a:sym typeface="Wingdings" panose="05000000000000000000" pitchFamily="2" charset="2"/>
              </a:rPr>
              <a:t>methods</a:t>
            </a:r>
            <a:r>
              <a:rPr lang="en-US" sz="4800" dirty="0">
                <a:sym typeface="Wingdings" panose="05000000000000000000" pitchFamily="2" charset="2"/>
              </a:rPr>
              <a:t> to describe something.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b="1" dirty="0">
                <a:cs typeface="Courier New" panose="02070309020205020404" pitchFamily="49" charset="0"/>
                <a:sym typeface="Wingdings" panose="05000000000000000000" pitchFamily="2" charset="2"/>
              </a:rPr>
              <a:t>Inheritance</a:t>
            </a: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 is used to define classes that derive properties and methods from another class, then either add to or alter the behavior slightly</a:t>
            </a: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81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679270" y="1985555"/>
            <a:ext cx="18418628" cy="7001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class person: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def __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init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__(self, name, job):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  self.name = name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 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self.job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job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def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greet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(self):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  return "My name is " + self.name + ". I am a " +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self.job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+ "."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class coder(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person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def __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init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__(self, name, job, language):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  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super().__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init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__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name,job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 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self.language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language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def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greet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(self):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  return "My name is " + self.name + ". I am a " +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self.job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+ ". I code in " +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self.language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+ "."</a:t>
            </a:r>
          </a:p>
        </p:txBody>
      </p:sp>
    </p:spTree>
    <p:extLst>
      <p:ext uri="{BB962C8B-B14F-4D97-AF65-F5344CB8AC3E}">
        <p14:creationId xmlns:p14="http://schemas.microsoft.com/office/powerpoint/2010/main" val="34651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1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Challenge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409371" y="2367189"/>
            <a:ext cx="13736319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Madison B.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Samuel G.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Jacob G.</a:t>
            </a:r>
          </a:p>
        </p:txBody>
      </p:sp>
    </p:spTree>
    <p:extLst>
      <p:ext uri="{BB962C8B-B14F-4D97-AF65-F5344CB8AC3E}">
        <p14:creationId xmlns:p14="http://schemas.microsoft.com/office/powerpoint/2010/main" val="13413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1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Challenge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409371" y="2367189"/>
            <a:ext cx="13736319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Come up with your own parent class.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Derive a child class from the parent class.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Override a method in the parent class in with a method in the child class.</a:t>
            </a:r>
          </a:p>
          <a:p>
            <a:pPr lvl="1"/>
            <a:endParaRPr lang="en-US" sz="4800" dirty="0">
              <a:sym typeface="Wingdings" panose="05000000000000000000" pitchFamily="2" charset="2"/>
              <a:hlinkClick r:id="rId4"/>
            </a:endParaRPr>
          </a:p>
          <a:p>
            <a:pPr lvl="1" algn="ctr"/>
            <a:r>
              <a:rPr lang="en-US" sz="4800" dirty="0">
                <a:sym typeface="Wingdings" panose="05000000000000000000" pitchFamily="2" charset="2"/>
                <a:hlinkClick r:id="rId4"/>
              </a:rPr>
              <a:t>https://www.github.com/theonemule/ce2c</a:t>
            </a: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972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</Template>
  <TotalTime>7577</TotalTime>
  <Words>261</Words>
  <Application>Microsoft Office PowerPoint</Application>
  <PresentationFormat>Custom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Pix 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blaize stewart</dc:creator>
  <cp:lastModifiedBy>Blaize Stewart</cp:lastModifiedBy>
  <cp:revision>52</cp:revision>
  <dcterms:created xsi:type="dcterms:W3CDTF">2020-09-09T15:08:39Z</dcterms:created>
  <dcterms:modified xsi:type="dcterms:W3CDTF">2020-10-26T18:16:52Z</dcterms:modified>
</cp:coreProperties>
</file>